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5D1E9C0-2A9D-402C-9A2C-D01B9BB0A9C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ED59BC3-2B44-422E-8928-395475C5A3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89157" y="1842868"/>
            <a:ext cx="6807200" cy="254625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цели, принципы и объекты современные стандартизации и сертификации</a:t>
            </a:r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889782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цели, принципы и объекты современные стандартизации и сертификации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требований по совместимости (конструктивной, электрической, электромагнитной, информационной, программной и др.), взаимозаменяемости и унификации продукции к технологическим процессам, метрологическим нормам и правилам.</a:t>
            </a:r>
            <a:endParaRPr lang="ru-RU" dirty="0"/>
          </a:p>
        </p:txBody>
      </p:sp>
      <p:pic>
        <p:nvPicPr>
          <p:cNvPr id="4" name="Рисунок 3" descr="6770227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5711" y="4811151"/>
            <a:ext cx="2830463" cy="1800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803" y="478301"/>
            <a:ext cx="9652000" cy="1252024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Основными целями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стандартизации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78634"/>
            <a:ext cx="9652000" cy="50771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ускорение научно-технического прогресса, повышение эффективности общественного производства;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улучшение качества продукции и повышение конкурентоспособности товаров;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установление рациональной номенклатуры производимых товаров;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развитие международного сотрудничества во всех сферах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Важнейшей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задачей национальной стандартизации является выведение отечественных стандартов на мировой уровень.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731520"/>
            <a:ext cx="9800492" cy="5724216"/>
          </a:xfrm>
        </p:spPr>
        <p:txBody>
          <a:bodyPr/>
          <a:lstStyle/>
          <a:p>
            <a:pPr algn="just">
              <a:buNone/>
            </a:pP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Объектами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стандартизации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являются конкретная продукция (сырье, материалы, топливо, комплектующие детали, готовые изделия); термины и обозначения; единицы физических величин; методы измерения и контроля; системы документации; технология производства и другие объекты организационно-методического и общетехнического характера. При этом стандартизация может ограничиваться определенными аспектами любого объекта.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Например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применительно к обуви, размеры и прочность могут быть стандартизированы отдельно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323557"/>
            <a:ext cx="9652000" cy="6132179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1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2880"/>
            <a:ext cx="10550769" cy="6675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1_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880" y="239150"/>
            <a:ext cx="10536701" cy="644300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1354"/>
            <a:ext cx="10424160" cy="6049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Принципы стандартизации следующие: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489" y="942535"/>
            <a:ext cx="10241280" cy="5915465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целесообразность разработки стандарта определяется путем анализа его необходимости в социальном, экономическом и техническом аспектах;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приоритетным направлением стандартизации является безопасность объекта стандартизации для человека и окружающей среды, обеспечение совместимости и взаимозаменяемости продукции;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стандарты не должны быть техническим барьером в торговле. Для этого необходимо учитывать международные стандарты (и их проекты), правила, нормы международных организаций и национальные стандарты других стран;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разработка стандарта должна быть основана на взаимном согласии заинтересованных и участвующих в ней сторон (консенсусе). При этом должно быть учтено мнение каждого по всем вопросам, представляющим взаимный интерес;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разработчики нормативных документов должны соблюдать: нормы законодательства, правила в области государственного контроля и надзора, взаимосвязанность объектов стандартизации с метрологией и с другими объектами стандартизации; оптимальность требований, норм и характеристик, включаемых в стандарты;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стандарты должны своевременно актуализироваться, что бы не быть тормозом для научно-технического прогресса в стране;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обязательные требования стандартов должны быть проверяемы и пригодны для целей сертификации соответствия;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стандарты, применяемые на данных уровнях управления, не должны дублировать друг друга.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827" y="590843"/>
            <a:ext cx="9895840" cy="11113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Становление требований по совместимости (конструктивной, электрической, электромагнитной, информационной, программной и др.), взаимозаменяемости и унификации продукции к технологическим процессам, метрологическим нормам и правилам.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Установленные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ГОСТ 8032-84 предпочтительные числа и ряды предпочтительных чисел в еще большей мере обеспечат унификацию значений параметров технических объектов и регламентацию наиболее рационального числа типоразмеров конкретных видов продукции.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машиностроении и приборостроении предпочтительные числа, принятые за основу при назначении классов точности, размеров, углов, радиусов, канавок, уступов, линейных размеров, сокращают номенклатуру режущего и измерительного инструмента, кулачков для автоматов, штампов, пресс-форм, приспособлений. Это способствует росту уровня взаимозаменяемости, повышению серийности, технического уровня и качества выпускаемой продукции, расширению объемов ее производства, улучшению организации инструментального хозяйства на предприятиях (объединениях). В результате значительно снижается себестоимость изделий. В масштабе всей промышленности может быть получена весьма весомая экономия.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17906000_slayd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874326" cy="685799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100</TotalTime>
  <Words>126</Words>
  <Application>Microsoft Office PowerPoint</Application>
  <PresentationFormat>Произвольный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Основные цели, принципы и объекты современные стандартизации и сертификации. </vt:lpstr>
      <vt:lpstr>Вопросы:</vt:lpstr>
      <vt:lpstr>Основными целями стандартизации являются: </vt:lpstr>
      <vt:lpstr>Слайд 4</vt:lpstr>
      <vt:lpstr>Слайд 5</vt:lpstr>
      <vt:lpstr>Слайд 6</vt:lpstr>
      <vt:lpstr>Принципы стандартизации следующие:</vt:lpstr>
      <vt:lpstr>Становление требований по совместимости (конструктивной, электрической, электромагнитной, информационной, программной и др.), взаимозаменяемости и унификации продукции к технологическим процессам, метрологическим нормам и правилам. </vt:lpstr>
      <vt:lpstr>Слайд 9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compp</cp:lastModifiedBy>
  <cp:revision>7</cp:revision>
  <dcterms:created xsi:type="dcterms:W3CDTF">2020-10-13T02:45:10Z</dcterms:created>
  <dcterms:modified xsi:type="dcterms:W3CDTF">2020-11-02T17:48:47Z</dcterms:modified>
</cp:coreProperties>
</file>